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520E9-C644-4739-A431-06E04EA5C497}" type="datetimeFigureOut">
              <a:rPr lang="pt-BR" smtClean="0"/>
              <a:t>02/12/2016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BD3-0EC3-49DE-82A0-B4C8B0B0E5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5049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520E9-C644-4739-A431-06E04EA5C497}" type="datetimeFigureOut">
              <a:rPr lang="pt-BR" smtClean="0"/>
              <a:t>02/12/2016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BD3-0EC3-49DE-82A0-B4C8B0B0E5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5489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520E9-C644-4739-A431-06E04EA5C497}" type="datetimeFigureOut">
              <a:rPr lang="pt-BR" smtClean="0"/>
              <a:t>02/12/2016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BD3-0EC3-49DE-82A0-B4C8B0B0E5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198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520E9-C644-4739-A431-06E04EA5C497}" type="datetimeFigureOut">
              <a:rPr lang="pt-BR" smtClean="0"/>
              <a:t>02/12/2016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BD3-0EC3-49DE-82A0-B4C8B0B0E5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1296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520E9-C644-4739-A431-06E04EA5C497}" type="datetimeFigureOut">
              <a:rPr lang="pt-BR" smtClean="0"/>
              <a:t>02/12/2016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BD3-0EC3-49DE-82A0-B4C8B0B0E5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6021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520E9-C644-4739-A431-06E04EA5C497}" type="datetimeFigureOut">
              <a:rPr lang="pt-BR" smtClean="0"/>
              <a:t>02/12/2016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BD3-0EC3-49DE-82A0-B4C8B0B0E5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407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520E9-C644-4739-A431-06E04EA5C497}" type="datetimeFigureOut">
              <a:rPr lang="pt-BR" smtClean="0"/>
              <a:t>02/12/2016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BD3-0EC3-49DE-82A0-B4C8B0B0E5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730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520E9-C644-4739-A431-06E04EA5C497}" type="datetimeFigureOut">
              <a:rPr lang="pt-BR" smtClean="0"/>
              <a:t>02/12/2016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BD3-0EC3-49DE-82A0-B4C8B0B0E5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976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520E9-C644-4739-A431-06E04EA5C497}" type="datetimeFigureOut">
              <a:rPr lang="pt-BR" smtClean="0"/>
              <a:t>02/12/2016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BD3-0EC3-49DE-82A0-B4C8B0B0E5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348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520E9-C644-4739-A431-06E04EA5C497}" type="datetimeFigureOut">
              <a:rPr lang="pt-BR" smtClean="0"/>
              <a:t>02/12/2016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BD3-0EC3-49DE-82A0-B4C8B0B0E5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7056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520E9-C644-4739-A431-06E04EA5C497}" type="datetimeFigureOut">
              <a:rPr lang="pt-BR" smtClean="0"/>
              <a:t>02/12/2016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6BD3-0EC3-49DE-82A0-B4C8B0B0E5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418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520E9-C644-4739-A431-06E04EA5C497}" type="datetimeFigureOut">
              <a:rPr lang="pt-BR" smtClean="0"/>
              <a:t>02/12/2016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36BD3-0EC3-49DE-82A0-B4C8B0B0E5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779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626" y="0"/>
            <a:ext cx="9328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299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626" y="0"/>
            <a:ext cx="9328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61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055" y="0"/>
            <a:ext cx="94538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728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110" y="0"/>
            <a:ext cx="96037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47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137" y="0"/>
            <a:ext cx="94317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98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793" y="0"/>
            <a:ext cx="9344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21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307" y="0"/>
            <a:ext cx="94553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55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07" y="0"/>
            <a:ext cx="95265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17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397" y="0"/>
            <a:ext cx="94472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316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396" y="0"/>
            <a:ext cx="9453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81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397" y="0"/>
            <a:ext cx="94472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061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772" y="0"/>
            <a:ext cx="94504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50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039" y="0"/>
            <a:ext cx="9453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825" y="0"/>
            <a:ext cx="9282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672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163" y="0"/>
            <a:ext cx="94476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911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631" y="0"/>
            <a:ext cx="9458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603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163" y="0"/>
            <a:ext cx="94476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227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064" y="0"/>
            <a:ext cx="9425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32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064" y="0"/>
            <a:ext cx="9425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427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116" y="0"/>
            <a:ext cx="96737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875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116" y="0"/>
            <a:ext cx="96737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086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116" y="0"/>
            <a:ext cx="96737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65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626" y="0"/>
            <a:ext cx="9328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39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626" y="0"/>
            <a:ext cx="9328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487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LuizOswaldo</dc:creator>
  <cp:lastModifiedBy>LuizOswaldo</cp:lastModifiedBy>
  <cp:revision>1</cp:revision>
  <dcterms:created xsi:type="dcterms:W3CDTF">2016-12-02T14:34:43Z</dcterms:created>
  <dcterms:modified xsi:type="dcterms:W3CDTF">2016-12-02T14:35:58Z</dcterms:modified>
</cp:coreProperties>
</file>